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746" autoAdjust="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01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62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50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84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97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65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13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90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16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07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7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158A-B550-4CEC-83A6-2841EE053949}" type="datetimeFigureOut">
              <a:rPr lang="fr-FR" smtClean="0"/>
              <a:t>29/06/2015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7015-7E6C-47E4-AA45-040E2514494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8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hyperlink" Target="http://www.ens-lyon.fr/DSM/DP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de La  BDD 2015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http://www.ens-lyon.fr/DSM/DP/</a:t>
            </a:r>
            <a:endParaRPr lang="fr-FR" dirty="0" smtClean="0"/>
          </a:p>
          <a:p>
            <a:r>
              <a:rPr lang="fr-FR" dirty="0" smtClean="0"/>
              <a:t>Matériel pour l’oral</a:t>
            </a:r>
          </a:p>
          <a:p>
            <a:r>
              <a:rPr lang="fr-FR" dirty="0" smtClean="0"/>
              <a:t>La collection</a:t>
            </a:r>
            <a:endParaRPr lang="fr-FR" dirty="0"/>
          </a:p>
        </p:txBody>
      </p:sp>
      <p:pic>
        <p:nvPicPr>
          <p:cNvPr id="1026" name="Picture 2" descr="C:\Users\bcapitai\Documents\LABO_LYON\Inventaire -Logiciels - web - BDD - Matos-Admin\web et BDD\BDD\deco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57238"/>
            <a:ext cx="22669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capitai\Documents\LABO_LYON\Inventaire -Logiciels - web - BDD - Matos-Admin\web et BDD\BDD\deco\h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511077"/>
            <a:ext cx="6477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capitai\Documents\LABO_LYON\Inventaire -Logiciels - web - BDD - Matos-Admin\web et BDD\BDD\deco\etoi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496790"/>
            <a:ext cx="6572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capitai\Documents\LABO_LYON\Inventaire -Logiciels - web - BDD - Matos-Admin\web et BDD\BDD\deco\ent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5245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capitai\Documents\LABO_LYON\Inventaire -Logiciels - web - BDD - Matos-Admin\web et BDD\BDD\deco\dro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54305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capitai\Documents\LABO_LYON\Inventaire -Logiciels - web - BDD - Matos-Admin\web et BDD\BDD\deco\telepho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567271"/>
            <a:ext cx="544835" cy="5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9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90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Accès à l’intégralité de la collection</a:t>
            </a:r>
            <a:endParaRPr lang="fr-FR" dirty="0"/>
          </a:p>
        </p:txBody>
      </p:sp>
      <p:pic>
        <p:nvPicPr>
          <p:cNvPr id="2050" name="Picture 2" descr="C:\Users\bcapitai\Documents\LABO_LYON\Inventaire -Logiciels - web - BDD - Matos-Admin\web et BDD\Présentation PowerPoint 2015\Site ENS agreg col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6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691680" y="6199898"/>
            <a:ext cx="6923112" cy="248891"/>
          </a:xfrm>
        </p:spPr>
        <p:txBody>
          <a:bodyPr>
            <a:normAutofit fontScale="32500" lnSpcReduction="20000"/>
          </a:bodyPr>
          <a:lstStyle/>
          <a:p>
            <a:r>
              <a:rPr lang="fr-FR" dirty="0" smtClean="0"/>
              <a:t>Raccourcis pour accéder directement au site Google : Benoit CAPITAINE .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4" y="1556792"/>
            <a:ext cx="4344884" cy="449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4644008" y="1268760"/>
            <a:ext cx="2664000" cy="2534745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174698" y="1084094"/>
            <a:ext cx="46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 smtClean="0">
                <a:solidFill>
                  <a:srgbClr val="FF0000"/>
                </a:solidFill>
              </a:rPr>
              <a:t>ci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1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71230" y="0"/>
            <a:ext cx="14509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408148" y="4653136"/>
            <a:ext cx="262834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490066"/>
          </a:xfrm>
        </p:spPr>
        <p:txBody>
          <a:bodyPr>
            <a:noAutofit/>
          </a:bodyPr>
          <a:lstStyle/>
          <a:p>
            <a:r>
              <a:rPr lang="fr-FR" sz="3600" dirty="0" smtClean="0"/>
              <a:t>Recherche thématique avec le </a:t>
            </a:r>
            <a:r>
              <a:rPr lang="fr-FR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CTRL </a:t>
            </a:r>
            <a:r>
              <a:rPr lang="fr-FR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</a:t>
            </a:r>
            <a:r>
              <a:rPr lang="fr-FR" sz="3600" dirty="0" smtClean="0"/>
              <a:t> exemple : « </a:t>
            </a:r>
            <a:r>
              <a:rPr lang="fr-FR" sz="3600" dirty="0" err="1" smtClean="0"/>
              <a:t>teslamètre</a:t>
            </a:r>
            <a:r>
              <a:rPr lang="fr-FR" sz="3600" dirty="0" smtClean="0"/>
              <a:t> »</a:t>
            </a:r>
            <a:endParaRPr lang="fr-FR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8102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bcapitai\Documents\LABO_LYON\Inventaire -Logiciels - web - BDD - Matos-Admin\web et BDD\BDD\job\BDD\not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48" y="270892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capitai\Documents\LABO_LYON\Inventaire -Logiciels - web - BDD - Matos-Admin\web et BDD\BDD\job\BDD\pho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94" y="2132856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73" y="1556792"/>
            <a:ext cx="581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52494" y="1500713"/>
            <a:ext cx="12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Identifiant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31055" y="2049790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Photo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999914" y="262585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Notice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28840" y="3429000"/>
            <a:ext cx="174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-Une description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590334" y="4126430"/>
            <a:ext cx="190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- Un commentaire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90334" y="4797152"/>
            <a:ext cx="2263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lus de </a:t>
            </a:r>
            <a:r>
              <a:rPr lang="fr-F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2300 lignes </a:t>
            </a:r>
            <a:r>
              <a:rPr lang="fr-FR" dirty="0" smtClean="0"/>
              <a:t>correspondant à un type de matériels.</a:t>
            </a:r>
          </a:p>
          <a:p>
            <a:r>
              <a:rPr lang="fr-FR" dirty="0" smtClean="0"/>
              <a:t>contenant  de 1 </a:t>
            </a:r>
            <a:r>
              <a:rPr lang="fr-FR" dirty="0"/>
              <a:t>à</a:t>
            </a:r>
            <a:r>
              <a:rPr lang="fr-FR" dirty="0" smtClean="0"/>
              <a:t> 30 </a:t>
            </a:r>
            <a:r>
              <a:rPr lang="fr-FR" dirty="0" smtClean="0"/>
              <a:t>appareils …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141359" y="188358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liens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06088" y="1665398"/>
            <a:ext cx="572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/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69571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Les </a:t>
            </a:r>
            <a:r>
              <a:rPr lang="fr-FR" sz="3600" dirty="0" smtClean="0"/>
              <a:t>liens: la </a:t>
            </a:r>
            <a:r>
              <a:rPr lang="fr-FR" sz="3600" dirty="0" smtClean="0"/>
              <a:t>notice.pdf, la photo.jpg et l’identifiant : P064-022</a:t>
            </a:r>
            <a:endParaRPr lang="fr-F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04062"/>
            <a:ext cx="4752528" cy="415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perso.ens-lyon.fr/benoit.capitaine/job/BDD/Photos/P064-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80" y="2492896"/>
            <a:ext cx="201118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7852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2843808" y="1772816"/>
            <a:ext cx="3672408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6804248" y="1772816"/>
            <a:ext cx="36004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778588" y="5373216"/>
            <a:ext cx="277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Commentaire sur l’appareil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8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Recherche par placard « identifiant »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" y="1124744"/>
            <a:ext cx="422529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14" y="1268760"/>
            <a:ext cx="476218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4581128"/>
            <a:ext cx="15344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-Photo</a:t>
            </a:r>
          </a:p>
          <a:p>
            <a:r>
              <a:rPr lang="fr-FR" dirty="0" smtClean="0"/>
              <a:t>-Description</a:t>
            </a:r>
          </a:p>
          <a:p>
            <a:r>
              <a:rPr lang="fr-FR" dirty="0" smtClean="0"/>
              <a:t>-Marque</a:t>
            </a:r>
          </a:p>
          <a:p>
            <a:r>
              <a:rPr lang="fr-FR" dirty="0" smtClean="0"/>
              <a:t>-Notice</a:t>
            </a:r>
          </a:p>
          <a:p>
            <a:r>
              <a:rPr lang="fr-FR" dirty="0" smtClean="0"/>
              <a:t>-Commentaire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691680" y="3376433"/>
            <a:ext cx="1152128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75" y="4589487"/>
            <a:ext cx="1993753" cy="186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77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Listes pour l’agrégation de physique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44209" y="1916832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Agrég Physique</a:t>
            </a:r>
          </a:p>
          <a:p>
            <a:endParaRPr lang="fr-FR" dirty="0"/>
          </a:p>
          <a:p>
            <a:r>
              <a:rPr lang="fr-FR" dirty="0" smtClean="0"/>
              <a:t>- Agrég de Chimie</a:t>
            </a:r>
          </a:p>
          <a:p>
            <a:endParaRPr lang="fr-FR" dirty="0"/>
          </a:p>
          <a:p>
            <a:r>
              <a:rPr lang="fr-FR" dirty="0" smtClean="0"/>
              <a:t>- Agrég Interne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1/La session 2016</a:t>
            </a:r>
          </a:p>
          <a:p>
            <a:r>
              <a:rPr lang="fr-FR" dirty="0" smtClean="0"/>
              <a:t>2/Les rajouts dans l’année</a:t>
            </a:r>
          </a:p>
          <a:p>
            <a:r>
              <a:rPr lang="fr-FR" dirty="0" smtClean="0"/>
              <a:t>3/Archive de liste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1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Utilisation des listes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8178" y="1340768"/>
            <a:ext cx="3088621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Principe:</a:t>
            </a:r>
          </a:p>
          <a:p>
            <a:endParaRPr lang="fr-FR" sz="2300" dirty="0" smtClean="0"/>
          </a:p>
          <a:p>
            <a:r>
              <a:rPr lang="fr-FR" sz="2300" dirty="0" smtClean="0"/>
              <a:t>Une </a:t>
            </a:r>
            <a:r>
              <a:rPr lang="fr-FR" sz="2300" dirty="0" smtClean="0"/>
              <a:t>liste de base pour aider les </a:t>
            </a:r>
            <a:r>
              <a:rPr lang="fr-FR" sz="2300" dirty="0" smtClean="0"/>
              <a:t>étudiants</a:t>
            </a:r>
          </a:p>
          <a:p>
            <a:pPr marL="0" indent="0">
              <a:buNone/>
            </a:pPr>
            <a:endParaRPr lang="fr-FR" sz="2300" dirty="0" smtClean="0"/>
          </a:p>
          <a:p>
            <a:r>
              <a:rPr lang="fr-FR" sz="2300" dirty="0" smtClean="0"/>
              <a:t>Une liste de rajout pendant </a:t>
            </a:r>
            <a:r>
              <a:rPr lang="fr-FR" sz="2300" dirty="0" smtClean="0"/>
              <a:t>l’année</a:t>
            </a:r>
          </a:p>
          <a:p>
            <a:endParaRPr lang="fr-FR" sz="2300" dirty="0" smtClean="0"/>
          </a:p>
          <a:p>
            <a:r>
              <a:rPr lang="fr-FR" sz="2300" b="1" dirty="0" smtClean="0"/>
              <a:t>Un </a:t>
            </a:r>
            <a:r>
              <a:rPr lang="fr-FR" sz="2300" dirty="0" smtClean="0"/>
              <a:t>responsable de liste </a:t>
            </a:r>
            <a:r>
              <a:rPr lang="fr-FR" sz="2300" dirty="0" smtClean="0"/>
              <a:t>étudiant/technicien</a:t>
            </a:r>
          </a:p>
          <a:p>
            <a:pPr marL="0" indent="0">
              <a:buNone/>
            </a:pPr>
            <a:r>
              <a:rPr lang="fr-FR" sz="2300" dirty="0" smtClean="0"/>
              <a:t>(pour l’ajout/suppression)</a:t>
            </a:r>
            <a:r>
              <a:rPr lang="fr-FR" sz="2300" dirty="0" smtClean="0"/>
              <a:t> </a:t>
            </a:r>
          </a:p>
          <a:p>
            <a:pPr marL="0" indent="0">
              <a:buNone/>
            </a:pPr>
            <a:endParaRPr lang="fr-FR" sz="2300" dirty="0" smtClean="0"/>
          </a:p>
          <a:p>
            <a:r>
              <a:rPr lang="fr-FR" sz="2300" dirty="0" smtClean="0"/>
              <a:t>Une date limite de modification et une visite de la collection pour détecter le moindre oublie.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058627" cy="495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6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informations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matériel personnel  du futur </a:t>
            </a:r>
            <a:r>
              <a:rPr lang="fr-FR" dirty="0" smtClean="0"/>
              <a:t>agrégé :</a:t>
            </a:r>
          </a:p>
          <a:p>
            <a:pPr marL="0" indent="0">
              <a:buNone/>
            </a:pPr>
            <a:r>
              <a:rPr lang="fr-FR" dirty="0" smtClean="0"/>
              <a:t>-une règle, un rapporteur, une équerre 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une paire de ciseaux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du scotch</a:t>
            </a:r>
          </a:p>
          <a:p>
            <a:pPr marL="0" indent="0">
              <a:buNone/>
            </a:pPr>
            <a:r>
              <a:rPr lang="fr-FR" dirty="0" smtClean="0"/>
              <a:t>-de la </a:t>
            </a:r>
            <a:r>
              <a:rPr lang="fr-FR" dirty="0" smtClean="0"/>
              <a:t>colle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7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Hygiène et sécu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« Moi »</a:t>
            </a:r>
          </a:p>
          <a:p>
            <a:r>
              <a:rPr lang="fr-FR" dirty="0" smtClean="0"/>
              <a:t>Signaler </a:t>
            </a:r>
            <a:r>
              <a:rPr lang="fr-FR" dirty="0" smtClean="0"/>
              <a:t>blessures,</a:t>
            </a:r>
            <a:endParaRPr lang="fr-FR" dirty="0" smtClean="0"/>
          </a:p>
          <a:p>
            <a:r>
              <a:rPr lang="fr-FR" dirty="0" smtClean="0"/>
              <a:t>Glissade dans le couloir </a:t>
            </a:r>
            <a:endParaRPr lang="fr-FR" dirty="0" smtClean="0"/>
          </a:p>
          <a:p>
            <a:r>
              <a:rPr lang="fr-FR" dirty="0" smtClean="0"/>
              <a:t>220V sur un appareil défectueux</a:t>
            </a:r>
          </a:p>
          <a:p>
            <a:r>
              <a:rPr lang="fr-FR" dirty="0" smtClean="0"/>
              <a:t>Fuite de gaz </a:t>
            </a:r>
            <a:r>
              <a:rPr lang="fr-FR" dirty="0" smtClean="0"/>
              <a:t> 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Évitez de reproduire les accidents améliorer les conditions de vie </a:t>
            </a:r>
            <a:r>
              <a:rPr lang="fr-FR" dirty="0" smtClean="0"/>
              <a:t>….</a:t>
            </a:r>
            <a:endParaRPr lang="fr-FR" dirty="0"/>
          </a:p>
        </p:txBody>
      </p:sp>
      <p:pic>
        <p:nvPicPr>
          <p:cNvPr id="1026" name="Picture 2" descr="C:\Users\bcapitai\Documents\LABO_LYON\Inventaire -Logiciels - web - BDD - Matos-Admin\web et BDD\BDD\deco\beno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18542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00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208</Words>
  <Application>Microsoft Office PowerPoint</Application>
  <PresentationFormat>Affichage à l'écran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de La  BDD 2015</vt:lpstr>
      <vt:lpstr>Accès à l’intégralité de la collection</vt:lpstr>
      <vt:lpstr>Recherche thématique avec le CTRL F exemple : « teslamètre »</vt:lpstr>
      <vt:lpstr>Les liens: la notice.pdf, la photo.jpg et l’identifiant : P064-022</vt:lpstr>
      <vt:lpstr>Recherche par placard « identifiant »</vt:lpstr>
      <vt:lpstr>Listes pour l’agrégation de physique</vt:lpstr>
      <vt:lpstr>Utilisation des listes</vt:lpstr>
      <vt:lpstr>Autres informations </vt:lpstr>
      <vt:lpstr>Hygiène et sécu</vt:lpstr>
      <vt:lpstr>Merci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 BDD 2015</dc:title>
  <dc:creator>Benoit Capitaine</dc:creator>
  <cp:lastModifiedBy>Benoit Capitaine</cp:lastModifiedBy>
  <cp:revision>18</cp:revision>
  <dcterms:created xsi:type="dcterms:W3CDTF">2015-06-25T09:04:07Z</dcterms:created>
  <dcterms:modified xsi:type="dcterms:W3CDTF">2015-06-29T09:24:30Z</dcterms:modified>
</cp:coreProperties>
</file>